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commentAuthors" Target="commentAuthors.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pn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 xmlns:a16="http://schemas.microsoft.com/office/drawing/2014/main" id="{7A3E1CAF-1280-45EF-8DBE-7B7B632675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957D7E42-0008-46DD-B226-AE7EF036BA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 xmlns:a16="http://schemas.microsoft.com/office/drawing/2014/main" id="{C53F47E7-192F-4E29-86AB-0EB4650A53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 xmlns:a16="http://schemas.microsoft.com/office/drawing/2014/main" id="{F5A8BDA3-B51B-4D3C-A284-A1AAE287F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 xmlns:a16="http://schemas.microsoft.com/office/drawing/2014/main" id="{C3D829A5-6299-4F5E-A94C-E548DCF8ED1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 xmlns:a16="http://schemas.microsoft.com/office/drawing/2014/main" id="{234CB530-ABCE-435C-A4B2-5D9B28022F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 xmlns:a16="http://schemas.microsoft.com/office/drawing/2014/main" id="{9C291C8D-96E8-4895-BF1E-5B320839C1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 xmlns:a16="http://schemas.microsoft.com/office/drawing/2014/main" id="{E47FC938-ECB8-4F3B-A7B5-23258C7B37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43D65F2-F7CC-49B5-BC22-E19ED39D74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6717F7F0-4EF6-488F-911D-B2E11FE8FF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B207C0B1-702B-415B-8DDC-950F4E6DD3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134321FE-0BF1-4519-AC06-3EBFE704A3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C90269F3-02E2-4881-AE0B-DA88A87E96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64B7BDD6-95CC-404E-8C05-D4B4DC6581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25E693B3-61A2-4031-913E-B422A3E50E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1CC94690-DC32-48D5-B386-CE29E3C5FE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 xmlns:a16="http://schemas.microsoft.com/office/drawing/2014/main" id="{C104BC86-BC9E-4C9E-907F-FFB2AE7C4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 xmlns:a16="http://schemas.microsoft.com/office/drawing/2014/main" id="{E15F548B-9F0A-4D1D-8A72-6DFEA151D8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 xmlns:a16="http://schemas.microsoft.com/office/drawing/2014/main" id="{4178B473-E7CC-4164-807A-FF1BC17EF07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 xmlns:a16="http://schemas.microsoft.com/office/drawing/2014/main" id="{3DCEFCB1-FC7A-4EFC-A0AE-0CC0069B6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 xmlns:a16="http://schemas.microsoft.com/office/drawing/2014/main" id="{D110F99B-57EE-48E2-9941-97215B33AD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 xmlns:a16="http://schemas.microsoft.com/office/drawing/2014/main" id="{11A3AD8A-7E1D-4BE8-9841-150C57C2D9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 xmlns:a16="http://schemas.microsoft.com/office/drawing/2014/main" id="{A4F18A22-E140-43DB-B4BB-F113EF45EE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 xmlns:a16="http://schemas.microsoft.com/office/drawing/2014/main" id="{9BF913CA-95F4-4D9F-B488-B13DFC4C3A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 xmlns:a16="http://schemas.microsoft.com/office/drawing/2014/main" id="{10421489-E12A-4216-AB92-A9053491D04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 xmlns:a16="http://schemas.microsoft.com/office/drawing/2014/main" val="20000"/>
                    </a:ext>
                  </a:extLst>
                </a:gridCol>
                <a:gridCol w="3287729">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
        <p:nvSpPr>
          <p:cNvPr id="5" name="Rectangle 4">
            <a:extLst>
              <a:ext uri="{FF2B5EF4-FFF2-40B4-BE49-F238E27FC236}">
                <a16:creationId xmlns=""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 xmlns:a16="http://schemas.microsoft.com/office/drawing/2014/main" id="{E7FC3177-8D53-42D4-B284-592D640A80F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BDECBBB6-488E-4345-9C43-EFE145FBDD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 xmlns:a16="http://schemas.microsoft.com/office/drawing/2014/main" id="{B2DC5B41-2766-42E6-A3BC-B363E5DAF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 xmlns:a16="http://schemas.microsoft.com/office/drawing/2014/main" id="{9FB804DF-8A25-4A8D-A5F8-E092740A6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 xmlns:a16="http://schemas.microsoft.com/office/drawing/2014/main" id="{5E3BE44D-C1E1-46CE-BCDC-9027AC76BC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AD50663-5142-49E7-950F-8992CC62012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 xmlns:a16="http://schemas.microsoft.com/office/drawing/2014/main" id="{66FED427-17E8-4481-8D0E-12B3E4730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 xmlns:a16="http://schemas.microsoft.com/office/drawing/2014/main" id="{A33E4061-371D-4974-BC1A-D056C671CB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 xmlns:a16="http://schemas.microsoft.com/office/drawing/2014/main" id="{31431C59-2291-4389-903E-B7EC56DC7F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8EF0959-505D-46B9-B860-525EC9C252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51E0F08-B58D-432B-8AA9-828A88C791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 xmlns:a16="http://schemas.microsoft.com/office/drawing/2014/main" id="{1BC29D4B-0260-49F9-9E5E-2135514E8A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F5DF90EF-3DB0-40B8-A12B-C0566FC5EF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 xmlns:a16="http://schemas.microsoft.com/office/drawing/2014/main" id="{3087DE91-0A95-424E-814E-F5F354977EB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 xmlns:a16="http://schemas.microsoft.com/office/drawing/2014/main" id="{0B888B65-9CE3-450B-B129-607CF6E9AD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2FE7DFA-05E0-4863-A29A-6F622B7D3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BD92991-B7C2-4BE4-A6F5-CD91CE0389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 xmlns:a16="http://schemas.microsoft.com/office/drawing/2014/main" id="{0EDF7749-D5CA-4057-B8B8-E82012396A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 xmlns:a16="http://schemas.microsoft.com/office/drawing/2014/main" id="{9639802A-4A9D-41E4-81FD-29210496A9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ED497C83-70E9-4F88-BB34-D9B9CD4B54A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 xmlns:a16="http://schemas.microsoft.com/office/drawing/2014/main" id="{E04241D7-FB68-4667-9345-F4EC76ECC3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 xmlns:a16="http://schemas.microsoft.com/office/drawing/2014/main" id="{5AB813E9-975F-4CF0-930E-1E72A3C02F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 xmlns:a16="http://schemas.microsoft.com/office/drawing/2014/main" id="{B3983AB6-29A4-4839-AD3A-BBBF983015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 xmlns:a16="http://schemas.microsoft.com/office/drawing/2014/main" id="{E9339F3E-4F71-4986-A4E5-C7FB59A528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5" name="Picture 4">
            <a:extLst>
              <a:ext uri="{FF2B5EF4-FFF2-40B4-BE49-F238E27FC236}">
                <a16:creationId xmlns="" xmlns:a16="http://schemas.microsoft.com/office/drawing/2014/main" id="{F1A6A338-5189-4E30-B67A-9F0679ADEC3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C86F2453-037D-4B4B-9C66-66C6DBEE125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C5A723E5-43E8-4093-A12C-D366C7FC77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 xmlns:a16="http://schemas.microsoft.com/office/drawing/2014/main" id="{F9E5DD00-7FAE-465C-BF1F-B6857A43CC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6DDC0F8A-415A-4CE4-98E7-C5BE277EFD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024FE3-0534-43D1-A6C5-3C9AE84FD2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 xmlns:a16="http://schemas.microsoft.com/office/drawing/2014/main" id="{2EF4BC33-F857-48F7-96E9-A659A1B3DE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 xmlns:a16="http://schemas.microsoft.com/office/drawing/2014/main" id="{8253DD02-06C7-467D-9D3F-D1515E2544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 xmlns:a16="http://schemas.microsoft.com/office/drawing/2014/main" id="{A52CB3DC-C0C3-4EB2-8299-0317A764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390D7DDD-0CA5-4A03-87F9-E4CFFAEFCB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7165589-8BCC-4007-A417-D068E1969B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 xmlns:a16="http://schemas.microsoft.com/office/drawing/2014/main" id="{AAA9DA3E-50B6-4B1A-88D1-66B13331C5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 xmlns:a16="http://schemas.microsoft.com/office/drawing/2014/main" id="{98F46AAF-5CE2-4D0B-9C15-034086C675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 xmlns:a16="http://schemas.microsoft.com/office/drawing/2014/main" id="{CE792B73-791F-48B5-A0EE-2FE44FB7B8C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237B0A53-AD0C-4F27-BC7D-7DD026EA5F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 xmlns:a16="http://schemas.microsoft.com/office/drawing/2014/main" id="{1BDCEB06-AC92-40A0-9012-E5479B8592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 xmlns:a16="http://schemas.microsoft.com/office/drawing/2014/main" id="{56DC5679-BB8B-4BF6-95DF-1B7FFBA28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60B33B93-0062-4E0B-85BB-AE81FF1EA8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 xmlns:a16="http://schemas.microsoft.com/office/drawing/2014/main" id="{7B7EB04C-9742-41F7-9553-04C8652B115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 xmlns:a16="http://schemas.microsoft.com/office/drawing/2014/main" id="{8EA33FAB-06BD-4DB5-8B32-2E7BAC9340F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 xmlns:a16="http://schemas.microsoft.com/office/drawing/2014/main" id="{D11F0CAF-D196-4664-A5F7-63CD1545F4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 xmlns:a16="http://schemas.microsoft.com/office/drawing/2014/main" id="{F9F51BB9-6402-477A-8141-3A7BE1F2FCF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 xmlns:a16="http://schemas.microsoft.com/office/drawing/2014/main" id="{409F2326-E5B8-45E6-BD32-EBEE3CA5B78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 xmlns:a16="http://schemas.microsoft.com/office/drawing/2014/main" val="20000"/>
                    </a:ext>
                  </a:extLst>
                </a:gridCol>
                <a:gridCol w="7504351">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3168878"/>
                  </a:ext>
                </a:extLst>
              </a:tr>
            </a:tbl>
          </a:graphicData>
        </a:graphic>
      </p:graphicFrame>
      <p:pic>
        <p:nvPicPr>
          <p:cNvPr id="4" name="Picture 3">
            <a:extLst>
              <a:ext uri="{FF2B5EF4-FFF2-40B4-BE49-F238E27FC236}">
                <a16:creationId xmlns="" xmlns:a16="http://schemas.microsoft.com/office/drawing/2014/main" id="{37176B2E-C947-4E18-9400-579CBCAB53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B6F7748-2D80-4B1D-8C8D-2FD2E98F950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 xmlns:a16="http://schemas.microsoft.com/office/drawing/2014/main" id="{2C183FDD-F886-4088-85B5-D820ACBFCBF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9829873-64B6-44D5-85CC-F476F3B7EB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 xmlns:a16="http://schemas.microsoft.com/office/drawing/2014/main" id="{34CBA2ED-5161-4045-A2EC-5B67DB1B46E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 xmlns:a16="http://schemas.microsoft.com/office/drawing/2014/main" id="{5A699C73-593C-4FE6-B473-0EC8B4FD5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 xmlns:a16="http://schemas.microsoft.com/office/drawing/2014/main" id="{0A12C050-14E4-4A44-924C-B74435DE2D1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 xmlns:a16="http://schemas.microsoft.com/office/drawing/2014/main" id="{3FCE0CE6-C5F9-41E6-AB87-1CCA295322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 xmlns:a16="http://schemas.microsoft.com/office/drawing/2014/main" id="{DB2E8B59-5610-4423-94C2-164ED1E507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 xmlns:a16="http://schemas.microsoft.com/office/drawing/2014/main" id="{7B6EBC66-FC83-4C41-9A47-19B72F3FB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 xmlns:a16="http://schemas.microsoft.com/office/drawing/2014/main" id="{2C9F3AAA-4A55-428C-B4BD-CF5F5B8F57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 xmlns:a16="http://schemas.microsoft.com/office/drawing/2014/main" id="{449A9CA4-5255-4B1A-BAAC-54A0191B8D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 xmlns:a16="http://schemas.microsoft.com/office/drawing/2014/main" val="20000"/>
                    </a:ext>
                  </a:extLst>
                </a:gridCol>
                <a:gridCol w="9277250">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 xmlns:a16="http://schemas.microsoft.com/office/drawing/2014/main" val="10007"/>
                  </a:ext>
                </a:extLst>
              </a:tr>
            </a:tbl>
          </a:graphicData>
        </a:graphic>
      </p:graphicFrame>
      <p:sp>
        <p:nvSpPr>
          <p:cNvPr id="9" name="Rectangle 8">
            <a:extLst>
              <a:ext uri="{FF2B5EF4-FFF2-40B4-BE49-F238E27FC236}">
                <a16:creationId xmlns=""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 xmlns:a16="http://schemas.microsoft.com/office/drawing/2014/main" id="{4352B8C1-45DD-4239-A8CE-3B64DB7EB4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 xmlns:a16="http://schemas.microsoft.com/office/drawing/2014/main" id="{01E1D95B-411C-49E5-ABA5-C7EB5D6B265A}"/>
              </a:ext>
            </a:extLst>
          </p:cNvPr>
          <p:cNvGraphicFramePr>
            <a:graphicFrameLocks noGrp="1"/>
          </p:cNvGraphicFramePr>
          <p:nvPr>
            <p:extLst>
              <p:ext uri="{D42A27DB-BD31-4B8C-83A1-F6EECF244321}">
                <p14:modId xmlns=""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 xmlns:a16="http://schemas.microsoft.com/office/drawing/2014/main" val="20000"/>
                    </a:ext>
                  </a:extLst>
                </a:gridCol>
                <a:gridCol w="9277251">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 xmlns:a16="http://schemas.microsoft.com/office/drawing/2014/main" val="10003"/>
                  </a:ext>
                </a:extLst>
              </a:tr>
            </a:tbl>
          </a:graphicData>
        </a:graphic>
      </p:graphicFrame>
      <p:sp>
        <p:nvSpPr>
          <p:cNvPr id="7" name="Footer Placeholder 2">
            <a:extLst>
              <a:ext uri="{FF2B5EF4-FFF2-40B4-BE49-F238E27FC236}">
                <a16:creationId xmlns=""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7CAC65F-21A9-4429-A97B-FB4F7A1552A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 xmlns:a16="http://schemas.microsoft.com/office/drawing/2014/main" val="20000"/>
                    </a:ext>
                  </a:extLst>
                </a:gridCol>
                <a:gridCol w="7598958">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 xmlns:a16="http://schemas.microsoft.com/office/drawing/2014/main" id="{B438FC12-8FE4-4AD1-95B0-03DA38857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 xmlns:a16="http://schemas.microsoft.com/office/drawing/2014/main" val="20000"/>
                    </a:ext>
                  </a:extLst>
                </a:gridCol>
                <a:gridCol w="7492785">
                  <a:extLst>
                    <a:ext uri="{9D8B030D-6E8A-4147-A177-3AD203B41FA5}">
                      <a16:colId xmlns=""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 xmlns:a16="http://schemas.microsoft.com/office/drawing/2014/main" val="10006"/>
                  </a:ext>
                </a:extLst>
              </a:tr>
            </a:tbl>
          </a:graphicData>
        </a:graphic>
      </p:graphicFrame>
      <p:sp>
        <p:nvSpPr>
          <p:cNvPr id="8" name="Rectangle 7">
            <a:extLst>
              <a:ext uri="{FF2B5EF4-FFF2-40B4-BE49-F238E27FC236}">
                <a16:creationId xmlns=""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12C9D66D-7C16-4D10-A57C-FF5405D9CA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8E6B27CC-8294-4EE8-8CB1-EBC184905CA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 xmlns:a16="http://schemas.microsoft.com/office/drawing/2014/main" id="{B02028D9-FA92-430F-A320-E48E8C866A4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 xmlns:a16="http://schemas.microsoft.com/office/drawing/2014/main"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 xmlns:a16="http://schemas.microsoft.com/office/drawing/2014/main"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 xmlns:a16="http://schemas.microsoft.com/office/drawing/2014/main" id="{A0320F95-10B4-4F4F-98B6-3B4B919B81B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 xmlns:a16="http://schemas.microsoft.com/office/drawing/2014/main" id="{24429927-F588-4886-BD1D-7CE50EF5BF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C8C5315A-4DC5-47ED-9938-B257667C87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49CC2264-AF6D-44A4-9502-A9EC0531925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 xmlns:a16="http://schemas.microsoft.com/office/drawing/2014/main" id="{45A7BDDA-A3B3-4773-9536-487589F229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 xmlns:a16="http://schemas.microsoft.com/office/drawing/2014/main" id="{BEF13C5E-8909-4493-A822-A95DCD9D7B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20A99D5-97DE-48FF-B8F5-9F25D683A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9839CAEF-6532-459A-A5C5-0208C9887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E6BD03A-FF84-4CDD-8E33-2B77D37166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 xmlns:a16="http://schemas.microsoft.com/office/drawing/2014/main" id="{FA35E7AB-5380-462E-9C3A-088B77A51217}"/>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472D74-CDA4-4F61-B112-153D30E94B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 xmlns:a16="http://schemas.microsoft.com/office/drawing/2014/main" id="{20D70614-0943-4EB7-96EC-82E5082B3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 xmlns:a16="http://schemas.microsoft.com/office/drawing/2014/main" id="{201FB631-9FC8-4435-8122-F8922A711F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 xmlns:a16="http://schemas.microsoft.com/office/drawing/2014/main" id="{56490879-973F-4F6A-9B42-90527119B4C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 xmlns:a16="http://schemas.microsoft.com/office/drawing/2014/main" id="{A4E6C0C3-9826-474B-B05C-FA20F6865E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 xmlns:a16="http://schemas.microsoft.com/office/drawing/2014/main" id="{8904A380-C56E-4974-8B75-0CE3BEF687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 xmlns:a16="http://schemas.microsoft.com/office/drawing/2014/main" id="{AE68BDCB-5C4A-406C-BE0E-16CCF09C3F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2123E63-7ADB-4108-98A7-C359D0856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3C830800-8A9D-4F66-86E2-782B98CD92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 xmlns:a16="http://schemas.microsoft.com/office/drawing/2014/main" id="{D1C53ADE-CBCE-4967-962A-CD47D49765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 xmlns:a16="http://schemas.microsoft.com/office/drawing/2014/main" id="{79E2F7E0-237D-405E-B70C-608EDD8F295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 xmlns:a16="http://schemas.microsoft.com/office/drawing/2014/main" id="{EA5C51AD-6386-461B-BF67-DE80A36B78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 xmlns:a16="http://schemas.microsoft.com/office/drawing/2014/main" id="{88D8715A-7A9E-4ED6-8DD2-41EB4324A9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 xmlns:a16="http://schemas.microsoft.com/office/drawing/2014/main" id="{BB3E0C31-3B6A-4A53-B14F-FFAE8757ED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092EC17F-985F-4261-8419-1C6B5EE822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 xmlns:a16="http://schemas.microsoft.com/office/drawing/2014/main" id="{F48BEC57-3C98-4742-81CA-3067A1BD23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 xmlns:a16="http://schemas.microsoft.com/office/drawing/2014/main" id="{F3F0BEBC-DBE2-41BD-B618-ECA38448F92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B80FC65-E7AD-47F5-9AD7-B6AB90FF715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 xmlns:a16="http://schemas.microsoft.com/office/drawing/2014/main" id="{26E04F55-1909-471D-8C34-A46F93373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 xmlns:a16="http://schemas.microsoft.com/office/drawing/2014/main" id="{5E0EFF43-9844-4BCF-AA4E-7157D775325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 xmlns:a16="http://schemas.microsoft.com/office/drawing/2014/main" id="{07221BFE-F982-4490-96A3-E98FF32B7D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134F28D-5004-42E8-88E4-35F87CBACC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C4D2B0DA-1F0F-4919-8E6D-10CC261F63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 xmlns:a16="http://schemas.microsoft.com/office/drawing/2014/main" id="{DE7471C5-2CD6-4633-88DC-92ED561A93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 xmlns:a16="http://schemas.microsoft.com/office/drawing/2014/main" id="{72E4C730-5927-40CF-92C0-4874922188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 xmlns:a16="http://schemas.microsoft.com/office/drawing/2014/main" id="{777865A7-E370-4731-993A-1433AAD616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FB078DB1-4F45-43E0-8CAA-B64FD3087D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 xmlns:a16="http://schemas.microsoft.com/office/drawing/2014/main" id="{41C9C37A-82E4-4B66-92DB-C5AED42A33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 xmlns:a16="http://schemas.microsoft.com/office/drawing/2014/main" id="{B5E8E58A-EDCD-4F58-93B9-12536242CA1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 xmlns:a16="http://schemas.microsoft.com/office/drawing/2014/main" id="{CE8A3E81-CA2C-4533-9516-548081D1180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147CCF63-12C8-458B-BE86-2E50800E98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4EB56875-850C-40A8-B12F-C881FF56D8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 xmlns:a16="http://schemas.microsoft.com/office/drawing/2014/main" id="{65F02960-E26C-4723-8478-1B05ACFF42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F450721F-03D4-47DA-8C60-4684E4671E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 xmlns:a16="http://schemas.microsoft.com/office/drawing/2014/main" id="{F92B1825-28BB-42C4-ADED-AACA16DF1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E3B25874-4A6A-4BD2-A278-7EEFF72C25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C87E6292-687E-4882-BED5-C6501BC481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 xmlns:a16="http://schemas.microsoft.com/office/drawing/2014/main" id="{A894EACC-8F80-4ACD-810A-EAE77C50D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 xmlns:a16="http://schemas.microsoft.com/office/drawing/2014/main" id="{5F160D9D-B9A3-44C7-9962-75948FE4C2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F7E8CB72-1A41-4313-BF68-06DC99AAF5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 xmlns:a16="http://schemas.microsoft.com/office/drawing/2014/main" id="{0417F367-B1D0-4651-850D-1CB64C1B12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pic>
        <p:nvPicPr>
          <p:cNvPr id="4" name="Picture 3">
            <a:extLst>
              <a:ext uri="{FF2B5EF4-FFF2-40B4-BE49-F238E27FC236}">
                <a16:creationId xmlns="" xmlns:a16="http://schemas.microsoft.com/office/drawing/2014/main" id="{38DEF213-0FDD-4FF0-B78C-E7D2FE231C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 xmlns:a16="http://schemas.microsoft.com/office/drawing/2014/main" id="{1DDD23ED-8516-40D8-B729-3E9F3A4882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 xmlns:a16="http://schemas.microsoft.com/office/drawing/2014/main" id="{B3A3F2ED-E2CB-4EC7-81AE-A4034B17E3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4C3C16AF-2336-4348-9F70-355EC0B392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 xmlns:a16="http://schemas.microsoft.com/office/drawing/2014/main" id="{8F932697-95B6-493F-ABF0-4019FEEEDFD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 xmlns:a16="http://schemas.microsoft.com/office/drawing/2014/main" id="{41A85463-8A73-4AAF-B006-A8206B2E4A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4AB5998D-5B9C-4132-ABAE-9EDA60E253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 xmlns:a16="http://schemas.microsoft.com/office/drawing/2014/main" id="{80A95AA2-4844-43C8-9208-2E7A2BF1C7B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 xmlns:a16="http://schemas.microsoft.com/office/drawing/2014/main" id="{DC1AD0D1-FD35-4B55-84D6-1ED3F558EF4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 xmlns:a16="http://schemas.microsoft.com/office/drawing/2014/main" id="{33E24680-5453-42A7-9A71-58E750BAE5F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 xmlns:a16="http://schemas.microsoft.com/office/drawing/2014/main" id="{82E9C55E-C468-4B8C-BC0A-9DE2A741D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 xmlns:a16="http://schemas.microsoft.com/office/drawing/2014/main" id="{6FF26E6A-1348-47B8-8011-36805C97A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 xmlns:a16="http://schemas.microsoft.com/office/drawing/2014/main" id="{D549EEF8-0DDC-4ADB-8B68-691DD0B6B1E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 xmlns:a16="http://schemas.microsoft.com/office/drawing/2014/main" id="{428C87EC-C9B5-48E2-89F2-2DCA74FE39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 xmlns:a16="http://schemas.microsoft.com/office/drawing/2014/main" id="{FEA8C22B-921E-481F-8797-57B673F1241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 xmlns:a16="http://schemas.microsoft.com/office/drawing/2014/main" id="{C93B3075-806E-438F-A950-8F56EB265B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 xmlns:a16="http://schemas.microsoft.com/office/drawing/2014/main" id="{7CD09EBA-2576-4BC4-9CFB-E80100C3305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 xmlns:a16="http://schemas.microsoft.com/office/drawing/2014/main" id="{0F9CE1C2-C3EE-4C9B-8F08-A833D4695BF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 xmlns:a16="http://schemas.microsoft.com/office/drawing/2014/main" id="{DAEDF3D2-4C50-4ED4-9031-305D749577B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 xmlns:a16="http://schemas.microsoft.com/office/drawing/2014/main" id="{048BD748-B206-47BA-A66B-CE75AF07276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 xmlns:a16="http://schemas.microsoft.com/office/drawing/2014/main" id="{3966FDB1-2DD5-4090-B4A1-63AE7BAD126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 xmlns:a16="http://schemas.microsoft.com/office/drawing/2014/main" id="{673C5F90-0D53-4822-96AD-E561FE02295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F0E81A2D-6C18-4079-9FB3-8419490C5E7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8C87D437-7C9D-4AFD-BABE-CFA38701CF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 xmlns:a16="http://schemas.microsoft.com/office/drawing/2014/main" id="{09BC3450-AA35-49AC-835F-AD0371AC796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64AD09B5-10FD-4E18-8529-F6CC82B15C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 xmlns:a16="http://schemas.microsoft.com/office/drawing/2014/main" id="{E76D3237-3D80-4D7F-A648-A3E80D3012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 xmlns:a16="http://schemas.microsoft.com/office/drawing/2014/main" id="{72231224-3888-4A58-800F-DA5A07CF5DB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3F2A3047-1BA3-4DAE-B201-1A8ED52EED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0E5BC43D-E755-4EE6-B9E6-580531ACF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 xmlns:a16="http://schemas.microsoft.com/office/drawing/2014/main" id="{9AFEDDD0-19F5-4147-9424-8B2EFCAA038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38AABE36-C201-4681-8C36-0837B6D7516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 xmlns:a16="http://schemas.microsoft.com/office/drawing/2014/main" id="{035C60E9-D666-4660-B7F8-6D1F48E7C12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 xmlns:a16="http://schemas.microsoft.com/office/drawing/2014/main" id="{7C15B285-AF2B-479B-A906-2FA1CDEF26C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 xmlns:a16="http://schemas.microsoft.com/office/drawing/2014/main" id="{0A3D3A45-9F2F-4F60-8682-EA17E00890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2D2A0496-F3D4-4245-A62F-55D75F0999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1EA4C54D-3628-4D1E-A2BD-C09BBA3A9D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5FD8B04A-EE22-4A67-8C89-9F8EDC1DD6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74780EC-126C-4DBA-8CE9-C12BCDC2A1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C6E0E121-71F6-45B6-9FE6-9C90A744F5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 xmlns:a16="http://schemas.microsoft.com/office/drawing/2014/main" id="{7160408A-66C2-451E-BBF6-0F3CA9C9554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 xmlns:a16="http://schemas.microsoft.com/office/drawing/2014/main" val="20000"/>
                    </a:ext>
                  </a:extLst>
                </a:gridCol>
                <a:gridCol w="954106">
                  <a:extLst>
                    <a:ext uri="{9D8B030D-6E8A-4147-A177-3AD203B41FA5}">
                      <a16:colId xmlns="" xmlns:a16="http://schemas.microsoft.com/office/drawing/2014/main" val="20001"/>
                    </a:ext>
                  </a:extLst>
                </a:gridCol>
                <a:gridCol w="6091600">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 xmlns:a16="http://schemas.microsoft.com/office/drawing/2014/main" id="{4F76A993-F5CF-4D27-85C7-15B856BDF19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 xmlns:a16="http://schemas.microsoft.com/office/drawing/2014/main" id="{9E4963D5-C5D7-4665-A966-D1AF5B3615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 xmlns:a16="http://schemas.microsoft.com/office/drawing/2014/main" id="{50A05D5D-96B7-409E-89FD-45AC8FD5D18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C4EA531A-A9C8-42FB-BDCE-2E78306B6D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 xmlns:a16="http://schemas.microsoft.com/office/drawing/2014/main" id="{3AE7FDBE-B36B-41A7-A42E-8CE574E336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 xmlns:a16="http://schemas.microsoft.com/office/drawing/2014/main" id="{EFCEA25C-A470-465B-BC39-A867F65676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0701818-F59D-4CF7-8635-7430223966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2620064B-465A-4E7F-8699-53E7F953DFC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 xmlns:a16="http://schemas.microsoft.com/office/drawing/2014/main" id="{1F54338D-EC78-40D2-8BCD-31CBB16A309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 xmlns:a16="http://schemas.microsoft.com/office/drawing/2014/main"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 xmlns:a16="http://schemas.microsoft.com/office/drawing/2014/main"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1BFEA9E6-79EE-4480-9B4B-001C8E6C1C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7" name="Picture 6">
            <a:extLst>
              <a:ext uri="{FF2B5EF4-FFF2-40B4-BE49-F238E27FC236}">
                <a16:creationId xmlns="" xmlns:a16="http://schemas.microsoft.com/office/drawing/2014/main" id="{EA1143B0-1695-4D65-B37E-BAB70A18B2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 xmlns:a16="http://schemas.microsoft.com/office/drawing/2014/main" id="{B1C8475F-25E9-4F38-B817-396C8FA011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 xmlns:a16="http://schemas.microsoft.com/office/drawing/2014/main" id="{9BFEAE4A-AB4D-47ED-9A3B-9C7F83AA8DB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2D98A4EC-2C55-47D1-83A8-9E817E23B54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 xmlns:a16="http://schemas.microsoft.com/office/drawing/2014/main" id="{C3A5B849-211D-4725-86D5-926193256C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66BA985F-52F7-4C7B-AD24-D75EE4FECBC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0B902F3-7A07-41AF-A082-9C659C6D70F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B3465791-1F17-4256-B065-C8C26C49048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2DAA9A80-6667-47E7-8CF1-3F31C331C9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CFAA48-E9D6-44E3-862A-5F880DB889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 xmlns:a16="http://schemas.microsoft.com/office/drawing/2014/main" id="{1D0E0C2F-31F0-4B66-9576-AFB38156CFB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5ADAF52B-EF3D-49C7-A314-3167394FAF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 xmlns:a16="http://schemas.microsoft.com/office/drawing/2014/main" id="{78960DBA-C3D1-49A7-BFCB-EBC3F09BAB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762CB18-5DF7-44CA-9700-BE75A08B1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 xmlns:a16="http://schemas.microsoft.com/office/drawing/2014/main" id="{564DFC3A-7086-42F2-97C2-39E328FB10D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 xmlns:a16="http://schemas.microsoft.com/office/drawing/2014/main" id="{982F42E4-EBB0-4610-B8EF-BAA71DC53EA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D20630F1-9ED6-4B9F-ABEE-C0C3CF407A2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 xmlns:a16="http://schemas.microsoft.com/office/drawing/2014/main" id="{DBE0CB22-B4D5-4F5C-8A74-EB8B79DF1A5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 xmlns:a16="http://schemas.microsoft.com/office/drawing/2014/main" id="{81A96C0D-5B29-4B9F-8310-1FBE27C491B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776AA91-5050-436F-9AA5-DBC58E1DA84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 xmlns:a16="http://schemas.microsoft.com/office/drawing/2014/main" id="{A2804805-DAC4-492E-89B3-499EB2DAC18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 xmlns:a16="http://schemas.microsoft.com/office/drawing/2014/main" id="{076F511E-A1A1-4E59-B66B-7ED42C5501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 xmlns:a16="http://schemas.microsoft.com/office/drawing/2014/main" id="{5E74614A-71C2-4923-9C3A-83A9C04748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 xmlns:a16="http://schemas.microsoft.com/office/drawing/2014/main" id="{BB01054A-464B-40AE-9F5C-87C3840F0D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 xmlns:a16="http://schemas.microsoft.com/office/drawing/2014/main" id="{983B344B-49C1-436F-A898-935A5E7672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 xmlns:a16="http://schemas.microsoft.com/office/drawing/2014/main" id="{CA068C52-AF60-4567-B871-EC33D8FE4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 xmlns:a16="http://schemas.microsoft.com/office/drawing/2014/main" id="{A1407BAE-5B9B-4DFB-8EB8-C9C0DC9F830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3709D3-A696-42E7-BD79-4806657AB5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E884289B-9BDE-4B2E-A809-630D63B7DD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 xmlns:a16="http://schemas.microsoft.com/office/drawing/2014/main" id="{38002139-95FC-4F69-A821-D74B0FF12C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 xmlns:a16="http://schemas.microsoft.com/office/drawing/2014/main" id="{CE74E0BD-CED6-4AFC-A529-E670A11691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 xmlns:a16="http://schemas.microsoft.com/office/drawing/2014/main" id="{3034D209-F44A-4D0E-A040-9A1B249811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 xmlns:a16="http://schemas.microsoft.com/office/drawing/2014/main" id="{1C2F2918-13ED-46AF-809F-29415B4A7DC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 xmlns:a16="http://schemas.microsoft.com/office/drawing/2014/main" id="{E698B281-13E0-4CFF-85EE-1CC7FA7A31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 xmlns:a16="http://schemas.microsoft.com/office/drawing/2014/main" id="{100D8EBE-EBC5-42E0-BFA6-55D72F57A3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 xmlns:a16="http://schemas.microsoft.com/office/drawing/2014/main" id="{B24BAD4F-24A2-457F-811D-46CF3F3C57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 xmlns:a16="http://schemas.microsoft.com/office/drawing/2014/main" id="{D438B73A-20C9-44BC-80AF-C7A441F2F4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 xmlns:a16="http://schemas.microsoft.com/office/drawing/2014/main" id="{8671C39F-B74B-46F3-B204-51CE2AC77BD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 xmlns:a16="http://schemas.microsoft.com/office/drawing/2014/main" id="{07CB1F7A-7B78-4E91-BE5A-66EA3B2CE3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 xmlns:a16="http://schemas.microsoft.com/office/drawing/2014/main" id="{E97FE72F-3DDF-469E-B7C0-3CCFCC448A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8CF97D4-CF67-47C9-86C9-09523C0F7C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D959331E-8884-4F46-8F0F-9B16792EDD8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 xmlns:a16="http://schemas.microsoft.com/office/drawing/2014/main" id="{E8899F70-D5E4-494C-8D19-78099D5D21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 xmlns:a16="http://schemas.microsoft.com/office/drawing/2014/main" id="{13010526-F424-4B63-8AD8-A49A9C5B822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 xmlns:a16="http://schemas.microsoft.com/office/drawing/2014/main" id="{B055ACF6-5C7F-4EA6-86C5-8F06137820A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 xmlns:a16="http://schemas.microsoft.com/office/drawing/2014/main" id="{91C4732B-4712-414B-A2F1-FCCA7227648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A1AD93E3-242B-4E47-980C-F5C8961127F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 xmlns:a16="http://schemas.microsoft.com/office/drawing/2014/main" id="{485A77A3-C2B5-472E-8CA5-69F227187BD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 xmlns:a16="http://schemas.microsoft.com/office/drawing/2014/main" id="{3613141C-E9C5-4A75-ACA5-089D15C8D4E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 xmlns:a16="http://schemas.microsoft.com/office/drawing/2014/main" id="{08641F86-081C-4C87-AFF0-65F9EB7C383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Footer Placeholder 2">
            <a:extLst>
              <a:ext uri="{FF2B5EF4-FFF2-40B4-BE49-F238E27FC236}">
                <a16:creationId xmlns=""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7D3F5F1F-EE61-41B4-9104-CCF876EA4D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DD385720-947D-4376-BE76-FA4D8AB8D4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 xmlns:a16="http://schemas.microsoft.com/office/drawing/2014/main" id="{FE7420F1-D04E-4EBC-8A2C-3D2F6AEA5C6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 xmlns:a16="http://schemas.microsoft.com/office/drawing/2014/main" id="{CBBC8CEA-0230-48F4-8538-32E7BC9C987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DEA836B-6D99-470A-8533-BFF875061FC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 xmlns:a16="http://schemas.microsoft.com/office/drawing/2014/main" id="{97EE94EB-26CC-4B7A-8D73-DA540C5462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1DD9377-39A2-4E49-9E49-9B1DD62353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 xmlns:a16="http://schemas.microsoft.com/office/drawing/2014/main" id="{22C5233A-4BA0-4F78-A17C-1C46EDE623B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 xmlns:a16="http://schemas.microsoft.com/office/drawing/2014/main" id="{B5E96EB3-A555-45A2-9E45-6B352FAC9D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 xmlns:a16="http://schemas.microsoft.com/office/drawing/2014/main" id="{521DA3B1-4D8C-45A2-A937-80DF2121AF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 xmlns:a16="http://schemas.microsoft.com/office/drawing/2014/main" id="{58F94548-2F9B-43C8-8588-2093E0DC921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081AFE7-FDAD-4B00-B082-1B1ABCCF1EA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71E64430-66BC-4C49-9F00-942197D4E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 xmlns:a16="http://schemas.microsoft.com/office/drawing/2014/main" id="{C1B383C4-43DD-4AAD-9BB1-9556754AA2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 xmlns:a16="http://schemas.microsoft.com/office/drawing/2014/main" id="{E13DB787-9EAE-4AAD-8055-9F7FFE9BECD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 xmlns:a16="http://schemas.microsoft.com/office/drawing/2014/main" id="{EB6E8475-E770-4335-A176-093D955113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83C7B6BC-491A-4777-B8D7-B5E709CD39A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3BF40EC4-729B-459E-A243-98A5689148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B65BF505-6EDD-4C12-A843-133C6A1A307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 xmlns:a16="http://schemas.microsoft.com/office/drawing/2014/main" id="{F18A3D98-818C-4310-B9A6-0E7510554D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 xmlns:a16="http://schemas.microsoft.com/office/drawing/2014/main" id="{052209CE-A055-4734-BDB2-4A50BD6B9D9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 xmlns:a16="http://schemas.microsoft.com/office/drawing/2014/main" id="{04724450-2A32-4CA5-985D-B23E86E2E4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 xmlns:a16="http://schemas.microsoft.com/office/drawing/2014/main" id="{75C7AB81-9A05-412F-B8ED-207279FE5E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 xmlns:a16="http://schemas.microsoft.com/office/drawing/2014/main" id="{9A5B8C0B-86DC-4D30-8986-625FFF3A8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CE3F5B9B-24A0-4122-BFC8-08ECCA775F3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 xmlns:a16="http://schemas.microsoft.com/office/drawing/2014/main" id="{59A92DE9-2F6B-4F46-915C-9D98D4FF95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 xmlns:a16="http://schemas.microsoft.com/office/drawing/2014/main" id="{A2CA4603-C672-4E88-A680-1C5E618ECF1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 xmlns:a16="http://schemas.microsoft.com/office/drawing/2014/main" id="{8C4D1FFC-3DEB-4873-8FB6-DD09E598C17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 xmlns:a16="http://schemas.microsoft.com/office/drawing/2014/main" id="{0E2A5B25-9D9E-4EB8-8DBB-43AA19FFD10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 xmlns:a16="http://schemas.microsoft.com/office/drawing/2014/main" val="20000"/>
                    </a:ext>
                  </a:extLst>
                </a:gridCol>
                <a:gridCol w="2203692">
                  <a:extLst>
                    <a:ext uri="{9D8B030D-6E8A-4147-A177-3AD203B41FA5}">
                      <a16:colId xmlns="" xmlns:a16="http://schemas.microsoft.com/office/drawing/2014/main" val="20001"/>
                    </a:ext>
                  </a:extLst>
                </a:gridCol>
                <a:gridCol w="2291840">
                  <a:extLst>
                    <a:ext uri="{9D8B030D-6E8A-4147-A177-3AD203B41FA5}">
                      <a16:colId xmlns="" xmlns:a16="http://schemas.microsoft.com/office/drawing/2014/main" val="20002"/>
                    </a:ext>
                  </a:extLst>
                </a:gridCol>
                <a:gridCol w="220369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 xmlns:a16="http://schemas.microsoft.com/office/drawing/2014/main" id="{3CE7CC4E-CB01-44D0-A0A4-AA32AC9706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 xmlns:a16="http://schemas.microsoft.com/office/drawing/2014/main" id="{9D80A378-A6DB-4D77-BF22-740910400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pic>
        <p:nvPicPr>
          <p:cNvPr id="6" name="Picture 5">
            <a:extLst>
              <a:ext uri="{FF2B5EF4-FFF2-40B4-BE49-F238E27FC236}">
                <a16:creationId xmlns="" xmlns:a16="http://schemas.microsoft.com/office/drawing/2014/main" id="{2CCBD4A6-4E52-4832-9DAD-132445AB27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080BF3B9-10E7-4751-B3C9-41E4186B30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 xmlns:a16="http://schemas.microsoft.com/office/drawing/2014/main" id="{4C32FF27-28F3-4B36-B760-43CC28BF8F08}"/>
              </a:ext>
            </a:extLst>
          </p:cNvPr>
          <p:cNvGraphicFramePr>
            <a:graphicFrameLocks noGrp="1"/>
          </p:cNvGraphicFramePr>
          <p:nvPr>
            <p:extLst>
              <p:ext uri="{D42A27DB-BD31-4B8C-83A1-F6EECF244321}">
                <p14:modId xmlns=""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7" name="Rectangle 6">
            <a:extLst>
              <a:ext uri="{FF2B5EF4-FFF2-40B4-BE49-F238E27FC236}">
                <a16:creationId xmlns=""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 xmlns:a16="http://schemas.microsoft.com/office/drawing/2014/main" id="{C30787CE-B516-412A-B788-E9A20D71F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 xmlns:a16="http://schemas.microsoft.com/office/drawing/2014/main" id="{B8B65877-C884-48AA-9B46-0B1813447B0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 xmlns:a16="http://schemas.microsoft.com/office/drawing/2014/main" id="{42147D3B-6147-4213-B752-FB4C023DF10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 xmlns:a16="http://schemas.microsoft.com/office/drawing/2014/main" id="{6C4DDF01-E21E-42DB-A124-C5DBCDC85B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 xmlns:a16="http://schemas.microsoft.com/office/drawing/2014/main" id="{F7F7E17F-DC24-4378-8C5B-63F9F4598E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pic>
        <p:nvPicPr>
          <p:cNvPr id="10" name="Picture 9">
            <a:extLst>
              <a:ext uri="{FF2B5EF4-FFF2-40B4-BE49-F238E27FC236}">
                <a16:creationId xmlns="" xmlns:a16="http://schemas.microsoft.com/office/drawing/2014/main" id="{24E88342-DE0A-47C3-AE87-CADF07E4616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 xmlns:a16="http://schemas.microsoft.com/office/drawing/2014/main" id="{FDA1D036-A77C-4956-B379-55F33A575D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9" name="Picture 8">
            <a:extLst>
              <a:ext uri="{FF2B5EF4-FFF2-40B4-BE49-F238E27FC236}">
                <a16:creationId xmlns="" xmlns:a16="http://schemas.microsoft.com/office/drawing/2014/main" id="{DDF4DE13-9C8A-479C-9AEA-27F398C76F5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pic>
        <p:nvPicPr>
          <p:cNvPr id="13" name="Picture 12">
            <a:extLst>
              <a:ext uri="{FF2B5EF4-FFF2-40B4-BE49-F238E27FC236}">
                <a16:creationId xmlns="" xmlns:a16="http://schemas.microsoft.com/office/drawing/2014/main" id="{FC94AB6A-7AA9-42B1-A4B0-786B61B78F2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 xmlns:a16="http://schemas.microsoft.com/office/drawing/2014/main" id="{A0CB1152-68DC-4459-9EE8-05EF094CED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pic>
        <p:nvPicPr>
          <p:cNvPr id="9" name="Picture 8">
            <a:extLst>
              <a:ext uri="{FF2B5EF4-FFF2-40B4-BE49-F238E27FC236}">
                <a16:creationId xmlns="" xmlns:a16="http://schemas.microsoft.com/office/drawing/2014/main" id="{71B75666-073F-48F7-8F03-79576F4C34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 xmlns:a16="http://schemas.microsoft.com/office/drawing/2014/main" id="{B69ACCA4-38E7-449A-98A5-C48CAA7E98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pic>
        <p:nvPicPr>
          <p:cNvPr id="10" name="Picture 9">
            <a:extLst>
              <a:ext uri="{FF2B5EF4-FFF2-40B4-BE49-F238E27FC236}">
                <a16:creationId xmlns="" xmlns:a16="http://schemas.microsoft.com/office/drawing/2014/main" id="{BD8D3099-0BA4-4A69-96FB-CAC74B21212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 xmlns:a16="http://schemas.microsoft.com/office/drawing/2014/main" id="{69E625C0-F2E8-495A-AEA4-B5C7264974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 xmlns:a16="http://schemas.microsoft.com/office/drawing/2014/main" id="{75818639-733D-4C99-AA6E-841D98AC20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71DFA203-6EB9-4D3D-A233-4C3D75A586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B8FA71DA-63B1-4227-96C1-E5B54CE6B6B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 xmlns:a16="http://schemas.microsoft.com/office/drawing/2014/main" id="{25ADC5A5-49E9-42C1-930F-A67C357F0C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2D4585D5-E621-45F5-B88F-C459E897E66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 xmlns:a16="http://schemas.microsoft.com/office/drawing/2014/main" id="{76C37FF1-5F83-4096-AE0F-19D8D046A6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 xmlns:a16="http://schemas.microsoft.com/office/drawing/2014/main" id="{A538FB8E-0D2D-4118-8D1B-E1B410AAFC3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 xmlns:a16="http://schemas.microsoft.com/office/drawing/2014/main" id="{07732951-CC68-4EC6-B920-4202733EFC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 xmlns:a16="http://schemas.microsoft.com/office/drawing/2014/main" id="{CA300AF8-3A8B-41EE-96B3-AEAC198AD8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AE6F64E1-9390-462B-8DA1-03E5FD1A751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 xmlns:a16="http://schemas.microsoft.com/office/drawing/2014/main" id="{6D85AF99-B52C-401E-A74A-185BA8EB02F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 xmlns:a16="http://schemas.microsoft.com/office/drawing/2014/main" id="{A397F580-D2AA-4465-B4A3-789C404676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93AB8AC0-08A5-42E1-9D97-C91823708D0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 xmlns:a16="http://schemas.microsoft.com/office/drawing/2014/main" id="{40E18E86-E0C6-4D31-9D47-01B03F16AF6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 xmlns:a16="http://schemas.microsoft.com/office/drawing/2014/main" id="{23E2561C-5929-4549-A242-64F8D99B0F4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 xmlns:a16="http://schemas.microsoft.com/office/drawing/2014/main" id="{788ECE69-2A6A-4C8F-AE3A-7A4A42753F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 xmlns:a16="http://schemas.microsoft.com/office/drawing/2014/main" id="{BB455B9A-1F9F-4F47-9C99-460A769C780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2864374">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 xmlns:a16="http://schemas.microsoft.com/office/drawing/2014/main" id="{C1A06C5C-EEEC-445F-93D6-AEAB1BFE93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04424485-387B-4F52-B708-EC18703A6A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 xmlns:a16="http://schemas.microsoft.com/office/drawing/2014/main" id="{5412EC24-2D77-49A7-B5C9-7B4A64698E9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 xmlns:a16="http://schemas.microsoft.com/office/drawing/2014/main" id="{572ABF83-976C-4FEC-BC66-6EAAF5E824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 xmlns:a16="http://schemas.microsoft.com/office/drawing/2014/main" id="{264C1A53-A772-47D6-837F-8549749FA4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 xmlns:a16="http://schemas.microsoft.com/office/drawing/2014/main" id="{6A3E7C89-1AB7-4937-B597-7C97920F44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 xmlns:a16="http://schemas.microsoft.com/office/drawing/2014/main" id="{F2063924-0DD0-426E-B45B-B06D07D99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E4950592-095B-4C53-93C0-4701A6DC83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 xmlns:a16="http://schemas.microsoft.com/office/drawing/2014/main" id="{0BBD154F-8AB3-4057-A161-AAD9681787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 xmlns:a16="http://schemas.microsoft.com/office/drawing/2014/main" id="{D0A7CBCB-7C39-4366-9F8D-9978908D88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 xmlns:a16="http://schemas.microsoft.com/office/drawing/2014/main" id="{6C6776BD-8251-41BA-9BD0-9E8B322E62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 xmlns:a16="http://schemas.microsoft.com/office/drawing/2014/main" id="{44976F04-6ED6-46E1-A614-F2FC08406386}"/>
              </a:ext>
            </a:extLst>
          </p:cNvPr>
          <p:cNvGraphicFramePr>
            <a:graphicFrameLocks noGrp="1"/>
          </p:cNvGraphicFramePr>
          <p:nvPr>
            <p:extLst>
              <p:ext uri="{D42A27DB-BD31-4B8C-83A1-F6EECF244321}">
                <p14:modId xmlns=""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 xmlns:a16="http://schemas.microsoft.com/office/drawing/2014/main" val="4061340782"/>
                    </a:ext>
                  </a:extLst>
                </a:gridCol>
                <a:gridCol w="1252258">
                  <a:extLst>
                    <a:ext uri="{9D8B030D-6E8A-4147-A177-3AD203B41FA5}">
                      <a16:colId xmlns="" xmlns:a16="http://schemas.microsoft.com/office/drawing/2014/main" val="2464658650"/>
                    </a:ext>
                  </a:extLst>
                </a:gridCol>
                <a:gridCol w="1267822">
                  <a:extLst>
                    <a:ext uri="{9D8B030D-6E8A-4147-A177-3AD203B41FA5}">
                      <a16:colId xmlns="" xmlns:a16="http://schemas.microsoft.com/office/drawing/2014/main" val="1436439042"/>
                    </a:ext>
                  </a:extLst>
                </a:gridCol>
                <a:gridCol w="2145545">
                  <a:extLst>
                    <a:ext uri="{9D8B030D-6E8A-4147-A177-3AD203B41FA5}">
                      <a16:colId xmlns=""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10" name="TextBox 9">
            <a:extLst>
              <a:ext uri="{FF2B5EF4-FFF2-40B4-BE49-F238E27FC236}">
                <a16:creationId xmlns=""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 xmlns:a16="http://schemas.microsoft.com/office/drawing/2014/main" id="{6C7107E2-8357-45C0-84DA-49ED19628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 xmlns:a16="http://schemas.microsoft.com/office/drawing/2014/main" id="{A10FBD7A-83CE-4BD2-B1EB-76CE5D7278D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43B984A7-81CE-49CB-8860-7EE3BFBDAB4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 xmlns:a16="http://schemas.microsoft.com/office/drawing/2014/main" id="{6D7A3C7C-268E-4ACB-A61F-5790775C9D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B8A17B3F-CAA5-4093-A098-3DA35FE41EE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 xmlns:a16="http://schemas.microsoft.com/office/drawing/2014/main" id="{0CE15BD7-996A-4198-9635-8C6A3B69691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94986632-D93B-44A9-950F-7A0F6BA6F49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ED066B0B-D264-47E6-9D5D-BEA6BDE018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 xmlns:a16="http://schemas.microsoft.com/office/drawing/2014/main" id="{44130628-5382-4302-B4FF-D918996682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 xmlns:a16="http://schemas.microsoft.com/office/drawing/2014/main" id="{402CCFE3-E576-471B-8159-44B1A46E0C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 xmlns:a16="http://schemas.microsoft.com/office/drawing/2014/main" id="{1865B371-255A-4DC6-9655-3045D279F38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 xmlns:a16="http://schemas.microsoft.com/office/drawing/2014/main" id="{C26CADAA-357C-40B9-9E7C-DCFE030A38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 xmlns:a16="http://schemas.microsoft.com/office/drawing/2014/main" id="{6640C37B-66EA-460E-A84E-83A3D9306E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 xmlns:a16="http://schemas.microsoft.com/office/drawing/2014/main" id="{99B2E525-ADC7-402D-97C6-B40A8EDBE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 xmlns:a16="http://schemas.microsoft.com/office/drawing/2014/main" id="{76C5D1E2-FD71-419D-89C6-5FAEE52293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40109849-CC96-4041-B7D4-2C8B8A85B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 xmlns:a16="http://schemas.microsoft.com/office/drawing/2014/main" id="{0FFFAB86-540E-4E27-BF14-D21148AF0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 xmlns:a16="http://schemas.microsoft.com/office/drawing/2014/main" id="{680F147C-8E68-494D-B37E-AEC78AC2F02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 xmlns:a16="http://schemas.microsoft.com/office/drawing/2014/main" id="{CDCD7C68-E93F-4C64-AF6D-66AC9420B6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 xmlns:a16="http://schemas.microsoft.com/office/drawing/2014/main" id="{5CD1A82A-D9C4-40D7-9EF5-80468B5B96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 xmlns:a16="http://schemas.microsoft.com/office/drawing/2014/main" id="{886D1A95-CC4A-49A6-A0E6-C95B29E02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913E2B32-F40D-4EFF-A14B-C3DA3034AE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 xmlns:a16="http://schemas.microsoft.com/office/drawing/2014/main" id="{58C5D709-11EE-40B5-87F2-55CFDF9A500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 xmlns:a16="http://schemas.microsoft.com/office/drawing/2014/main" id="{A3D49138-D6C8-4E55-B49E-9B55929553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DA18A4F0-C883-4035-8C27-51E708F117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 xmlns:a16="http://schemas.microsoft.com/office/drawing/2014/main" id="{EE8A615D-5C6F-4D6E-A4CF-25325AEE3F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 xmlns:a16="http://schemas.microsoft.com/office/drawing/2014/main" id="{644FD397-BB14-4C28-BFD5-13382AC49BE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 xmlns:a16="http://schemas.microsoft.com/office/drawing/2014/main" id="{23B8C8B9-B711-4565-8EE5-45BA90BB7ED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 xmlns:a16="http://schemas.microsoft.com/office/drawing/2014/main" id="{B971169E-0F9E-4E3B-8CC5-037DC5B5A74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 xmlns:a16="http://schemas.microsoft.com/office/drawing/2014/main" id="{C5C4B9D1-3AEA-487F-86C9-9913B84138C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 xmlns:a16="http://schemas.microsoft.com/office/drawing/2014/main" val="20000"/>
                    </a:ext>
                  </a:extLst>
                </a:gridCol>
                <a:gridCol w="8712968">
                  <a:extLst>
                    <a:ext uri="{9D8B030D-6E8A-4147-A177-3AD203B41FA5}">
                      <a16:colId xmlns=""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 xmlns:a16="http://schemas.microsoft.com/office/drawing/2014/main" id="{A8669984-1236-427A-9C0B-17BF054029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 xmlns:a16="http://schemas.microsoft.com/office/drawing/2014/main" id="{D83BF017-A38B-4D3F-BCB8-426B95E1BC4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 xmlns:a16="http://schemas.microsoft.com/office/drawing/2014/main" id="{85FF4395-9D90-465A-A595-DAB02FCE1A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A34E74F0-21B6-43FA-BA2C-C388254DB7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 xmlns:a16="http://schemas.microsoft.com/office/drawing/2014/main" id="{DA26F15D-4215-4DDD-9D6F-C24A487049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 xmlns:a16="http://schemas.microsoft.com/office/drawing/2014/main" id="{391EDE28-D67A-47D8-8D95-08AE9816869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C94681B4-D002-4D47-AC79-9543C5A501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15D76FFD-6888-441E-A20B-33069EFB6D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F30F7241-BA1D-4625-954E-F76AF4E3117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 xmlns:a16="http://schemas.microsoft.com/office/drawing/2014/main" id="{C9E33E0E-1E49-4411-AA91-11145D1F242B}"/>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 xmlns:a16="http://schemas.microsoft.com/office/drawing/2014/main" id="{B6539E1F-C2AA-44D6-9F84-6A008E6B1ED5}"/>
              </a:ext>
            </a:extLst>
          </p:cNvPr>
          <p:cNvGraphicFramePr>
            <a:graphicFrameLocks noGrp="1"/>
          </p:cNvGraphicFramePr>
          <p:nvPr>
            <p:extLst>
              <p:ext uri="{D42A27DB-BD31-4B8C-83A1-F6EECF244321}">
                <p14:modId xmlns=""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 xmlns:a16="http://schemas.microsoft.com/office/drawing/2014/main" val="3484583743"/>
                    </a:ext>
                  </a:extLst>
                </a:gridCol>
                <a:gridCol w="943830">
                  <a:extLst>
                    <a:ext uri="{9D8B030D-6E8A-4147-A177-3AD203B41FA5}">
                      <a16:colId xmlns=""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 xmlns:a16="http://schemas.microsoft.com/office/drawing/2014/main" val="1915808501"/>
                  </a:ext>
                </a:extLst>
              </a:tr>
            </a:tbl>
          </a:graphicData>
        </a:graphic>
      </p:graphicFrame>
      <p:sp>
        <p:nvSpPr>
          <p:cNvPr id="29" name="Callout: Line 28">
            <a:extLst>
              <a:ext uri="{FF2B5EF4-FFF2-40B4-BE49-F238E27FC236}">
                <a16:creationId xmlns=""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 xmlns:a16="http://schemas.microsoft.com/office/drawing/2014/main" id="{C5BDB00C-253E-4100-824C-0ED6FB33F71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2118244-7ED0-4488-87AF-C50A72DAD4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865B8DA0-3A9B-40BF-8B7A-5487FBB1AB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 xmlns:a16="http://schemas.microsoft.com/office/drawing/2014/main" id="{DDA7439B-D822-47CF-ABB8-C5319C502B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 xmlns:a16="http://schemas.microsoft.com/office/drawing/2014/main" id="{1303F7B1-3626-44ED-A401-FF4338EE769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pic>
        <p:nvPicPr>
          <p:cNvPr id="4" name="Picture 3">
            <a:extLst>
              <a:ext uri="{FF2B5EF4-FFF2-40B4-BE49-F238E27FC236}">
                <a16:creationId xmlns="" xmlns:a16="http://schemas.microsoft.com/office/drawing/2014/main" id="{47D165E7-5914-4251-8055-AFF62DBDC6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 xmlns:a16="http://schemas.microsoft.com/office/drawing/2014/main" id="{28355F3B-CA8A-49EE-86A9-C775BA49A0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 xmlns:a16="http://schemas.microsoft.com/office/drawing/2014/main" id="{6B7244F9-CD20-445A-A046-C3528E5AF2D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 xmlns:a16="http://schemas.microsoft.com/office/drawing/2014/main" id="{20659A8C-1EC0-4B15-B95E-4B31A730EEB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 xmlns:a16="http://schemas.microsoft.com/office/drawing/2014/main" id="{C2A9F494-ECC1-4A8D-909E-014B91DA9B7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 xmlns:a16="http://schemas.microsoft.com/office/drawing/2014/main" id="{4D34C6CC-58F6-4643-90E8-74086DBFAA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 xmlns:a16="http://schemas.microsoft.com/office/drawing/2014/main" id="{AB56BD97-8F10-43B0-B551-7CBD6D1141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 xmlns:a16="http://schemas.microsoft.com/office/drawing/2014/main" id="{D940AAE4-0028-4B70-A9BD-1674E43040C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 xmlns:a16="http://schemas.microsoft.com/office/drawing/2014/main" id="{D19155BA-6506-4366-ACA1-D85C6CD35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 xmlns:a16="http://schemas.microsoft.com/office/drawing/2014/main" id="{F0297F16-AAE8-4B23-967D-6DFEDF86ED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870B2BEF-8EE0-4BDA-B74C-637DD178403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 xmlns:a16="http://schemas.microsoft.com/office/drawing/2014/main" id="{2A329262-BE96-4D9F-92CD-E0E199AC0BC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 xmlns:a16="http://schemas.microsoft.com/office/drawing/2014/main" id="{00E81D90-0153-48F0-9EBD-DA8867283D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 xmlns:a16="http://schemas.microsoft.com/office/drawing/2014/main" id="{FA16F4A6-5BCD-49A7-A37A-612E1817E9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 xmlns:a16="http://schemas.microsoft.com/office/drawing/2014/main" id="{513FCEEB-4A78-4D98-9737-88DA82C1868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 xmlns:a16="http://schemas.microsoft.com/office/drawing/2014/main" id="{D9E2D063-764F-490E-8D57-3078AA1E8D1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 xmlns:a16="http://schemas.microsoft.com/office/drawing/2014/main" id="{005431A9-6C65-434F-B7A6-5FF72F8B97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 xmlns:a16="http://schemas.microsoft.com/office/drawing/2014/main" id="{DDDCB8D6-0FC8-4EBD-9C6A-FA861413103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 xmlns:a16="http://schemas.microsoft.com/office/drawing/2014/main" id="{406712A8-47D7-448F-952D-57A4E3FAF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2ACCF1A8-ED46-4517-921F-1DF0B32BF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 xmlns:a16="http://schemas.microsoft.com/office/drawing/2014/main" id="{1B6039F0-A988-4BCC-822A-899EC2440E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 xmlns:a16="http://schemas.microsoft.com/office/drawing/2014/main" id="{E52A71D0-96A3-4B4B-B409-EAF65257C5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 xmlns:a16="http://schemas.microsoft.com/office/drawing/2014/main" id="{C200E9B3-006B-4E0D-906A-19ADE30001E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AF35C02-60DE-4757-866F-74AE4D065E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0C628B0C-B52A-4E99-BCE1-095328C704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CCF8E31-5924-4FB9-9124-C38CCE22DF8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 xmlns:a16="http://schemas.microsoft.com/office/drawing/2014/main" id="{932A95A3-91CC-4C23-95B6-FE933F0F34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 xmlns:a16="http://schemas.microsoft.com/office/drawing/2014/main" id="{C1840966-A137-4720-964F-3B4A4A4024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 xmlns:a16="http://schemas.microsoft.com/office/drawing/2014/main" id="{3C160DFF-2F98-412B-B070-5FBA4259F2C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 xmlns:a16="http://schemas.microsoft.com/office/drawing/2014/main" id="{979F12AE-B950-40FE-A132-2FFDD204E4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 xmlns:a16="http://schemas.microsoft.com/office/drawing/2014/main" id="{2AC80653-3A80-4AAB-A81F-E5633C515C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 xmlns:a16="http://schemas.microsoft.com/office/drawing/2014/main" id="{4C03C46C-1268-48E8-9290-37B98659B4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 xmlns:a16="http://schemas.microsoft.com/office/drawing/2014/main" id="{BDBFECB8-BCC2-4C5D-835F-878645A7424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 xmlns:a16="http://schemas.microsoft.com/office/drawing/2014/main" id="{CE2B276A-778B-434B-9666-1FA79125EA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 xmlns:a16="http://schemas.microsoft.com/office/drawing/2014/main" id="{88417AF1-D1D4-43E2-BDE2-6CA0EE2AA09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 xmlns:a16="http://schemas.microsoft.com/office/drawing/2014/main" id="{8E34C5B7-203F-4591-96EE-00849E2BBE9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 xmlns:a16="http://schemas.microsoft.com/office/drawing/2014/main" id="{FCC21159-4695-4287-A882-23CB4458DB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 xmlns:a16="http://schemas.microsoft.com/office/drawing/2014/main" id="{307FB10F-DA67-418F-9D3D-F91159E5F7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 xmlns:a16="http://schemas.microsoft.com/office/drawing/2014/main" id="{9844A764-B4AD-4C7C-8E98-23B07CE1A4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929C2EF6-E5C7-4F86-9B59-B2A6AC2205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F2053E5F-C42A-4CC1-9E5F-1044828EB51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 xmlns:a16="http://schemas.microsoft.com/office/drawing/2014/main" id="{BBA73467-A89A-4FA9-997B-D2E352A939D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 xmlns:a16="http://schemas.microsoft.com/office/drawing/2014/main" id="{CC0B0C03-0654-48DE-8F1B-77D552F4D7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9FDEC2BC-029C-4719-A7A0-D05E29E06C9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8871CCAE-DA9E-4F1A-81C0-045CA13F3D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 xmlns:a16="http://schemas.microsoft.com/office/drawing/2014/main" id="{AA8CBC76-74EE-45BE-936E-7E5C8E7C480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 xmlns:a16="http://schemas.microsoft.com/office/drawing/2014/main" id="{88DBC5A9-D3A3-44F2-A634-3E06A7FEF6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 xmlns:a16="http://schemas.microsoft.com/office/drawing/2014/main" id="{697322C0-E2B0-47F2-97EC-0F59213CED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pic>
        <p:nvPicPr>
          <p:cNvPr id="7" name="Picture 6">
            <a:extLst>
              <a:ext uri="{FF2B5EF4-FFF2-40B4-BE49-F238E27FC236}">
                <a16:creationId xmlns="" xmlns:a16="http://schemas.microsoft.com/office/drawing/2014/main" id="{266A083D-FAE2-419A-A5A2-A6FC55B469F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 xmlns:a16="http://schemas.microsoft.com/office/drawing/2014/main" id="{F35D3607-46CC-4073-88E7-189BCC840F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 xmlns:a16="http://schemas.microsoft.com/office/drawing/2014/main" id="{E909E2AB-0992-4C56-B3D6-656664E67A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 xmlns:a16="http://schemas.microsoft.com/office/drawing/2014/main" id="{8D3D2A11-4076-4E82-8701-296F35176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 xmlns:a16="http://schemas.microsoft.com/office/drawing/2014/main" id="{8579FD49-502E-486A-84B7-C4916139945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 xmlns:a16="http://schemas.microsoft.com/office/drawing/2014/main" id="{077C8475-412E-449C-8160-37BA916E09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 xmlns:a16="http://schemas.microsoft.com/office/drawing/2014/main" id="{104792ED-5AD0-4525-A8CD-8BE4834AE1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 xmlns:a16="http://schemas.microsoft.com/office/drawing/2014/main" val="4061340782"/>
                    </a:ext>
                  </a:extLst>
                </a:gridCol>
                <a:gridCol w="1320874">
                  <a:extLst>
                    <a:ext uri="{9D8B030D-6E8A-4147-A177-3AD203B41FA5}">
                      <a16:colId xmlns="" xmlns:a16="http://schemas.microsoft.com/office/drawing/2014/main" val="2464658650"/>
                    </a:ext>
                  </a:extLst>
                </a:gridCol>
                <a:gridCol w="1337291">
                  <a:extLst>
                    <a:ext uri="{9D8B030D-6E8A-4147-A177-3AD203B41FA5}">
                      <a16:colId xmlns="" xmlns:a16="http://schemas.microsoft.com/office/drawing/2014/main" val="1436439042"/>
                    </a:ext>
                  </a:extLst>
                </a:gridCol>
                <a:gridCol w="2263108">
                  <a:extLst>
                    <a:ext uri="{9D8B030D-6E8A-4147-A177-3AD203B41FA5}">
                      <a16:colId xmlns=""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6D7949A-1E06-40C8-943C-A7298BAAB13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 xmlns:a16="http://schemas.microsoft.com/office/drawing/2014/main" id="{CC4D97C0-A64D-4A72-ACD7-B155BB7F182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 xmlns:a16="http://schemas.microsoft.com/office/drawing/2014/main" id="{3416B4EF-6F0E-4E80-94F7-90C8E4B74EF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 xmlns:a16="http://schemas.microsoft.com/office/drawing/2014/main" id="{FC0D7123-550C-4B6F-9D39-A450F946D37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 xmlns:a16="http://schemas.microsoft.com/office/drawing/2014/main" id="{0E75D28E-084D-4702-951F-B6B98A7C29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 xmlns:a16="http://schemas.microsoft.com/office/drawing/2014/main" id="{8FBB8A50-1BC8-459C-88C0-639A62AD74E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 xmlns:a16="http://schemas.microsoft.com/office/drawing/2014/main" id="{C7859AC5-8121-4CD1-853C-D6B2F3BB791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 xmlns:a16="http://schemas.microsoft.com/office/drawing/2014/main" id="{079F7438-D11D-4806-8578-105F045648E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 xmlns:a16="http://schemas.microsoft.com/office/drawing/2014/main" id="{CE80BCD4-EF44-4B5F-8D55-8E7A60D9DE8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 xmlns:a16="http://schemas.microsoft.com/office/drawing/2014/main" id="{4EB2DBEA-A8D5-4A01-81FF-EAE25FD1DD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 xmlns:a16="http://schemas.microsoft.com/office/drawing/2014/main" id="{D719FE3E-0150-4E1D-8F4A-EBD60D3EAC8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8DB52BA-5746-41B6-B68E-A275DE3688E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 xmlns:a16="http://schemas.microsoft.com/office/drawing/2014/main" id="{11B9231D-2499-4B1C-A463-5929C87AD2C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CD779E5-1E9C-43D3-8B83-C0A349773C7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 xmlns:a16="http://schemas.microsoft.com/office/drawing/2014/main" id="{C16F5770-17E0-41D1-AD94-D7E8FC907BC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546BB63-EE16-4BE6-AB2D-90A98BDF47B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 xmlns:a16="http://schemas.microsoft.com/office/drawing/2014/main" id="{509341B2-52E9-4056-9BE6-B722364E45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 xmlns:a16="http://schemas.microsoft.com/office/drawing/2014/main" id="{E23B5BEA-336F-4129-A601-3C075E3FD0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 xmlns:a16="http://schemas.microsoft.com/office/drawing/2014/main" id="{1F1CDD24-1830-4A9F-9F1C-ABF6C52B1E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0EC835B0-B060-489B-BC3F-AD497A9D4E5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 xmlns:a16="http://schemas.microsoft.com/office/drawing/2014/main" id="{071DF40E-36C5-4202-A5A4-C90AB38927F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 xmlns:a16="http://schemas.microsoft.com/office/drawing/2014/main" id="{5854BD0E-0676-4C16-87A7-B55130EFE0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E19FAF20-A8F5-4546-8525-4D2F57091B0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 xmlns:a16="http://schemas.microsoft.com/office/drawing/2014/main" id="{8647FDBA-6EFC-4656-BB07-D2CBB963508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D3641302-93B6-4460-B088-E1B70BF2A5D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 xmlns:a16="http://schemas.microsoft.com/office/drawing/2014/main" id="{7D6B44A2-A84A-487C-9598-130F7A9DFDD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B3B9FBCD-0608-4591-B7BA-98EDCC4DEE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 xmlns:a16="http://schemas.microsoft.com/office/drawing/2014/main" id="{51589CC6-B293-4B3D-B26E-652E5065B02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pic>
        <p:nvPicPr>
          <p:cNvPr id="12" name="Picture 11">
            <a:extLst>
              <a:ext uri="{FF2B5EF4-FFF2-40B4-BE49-F238E27FC236}">
                <a16:creationId xmlns="" xmlns:a16="http://schemas.microsoft.com/office/drawing/2014/main" id="{1CB3A691-37A1-4787-B9DC-1DBC53988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 xmlns:a16="http://schemas.microsoft.com/office/drawing/2014/main" id="{D22561A5-5BE1-425C-8DD6-1FB187956B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 xmlns:a16="http://schemas.microsoft.com/office/drawing/2014/main" id="{BA7D197E-E36F-4239-BC48-F23AA0084A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 xmlns:a16="http://schemas.microsoft.com/office/drawing/2014/main" id="{D70B08CC-7F6C-44E4-BBFC-AAE65227E8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 xmlns:a16="http://schemas.microsoft.com/office/drawing/2014/main" id="{7BD08727-573D-40BF-AB9F-893A3308DB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 xmlns:a16="http://schemas.microsoft.com/office/drawing/2014/main" id="{1A76A4F1-71C3-410D-BF6C-647172A23E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 xmlns:a16="http://schemas.microsoft.com/office/drawing/2014/main" id="{620615A4-C041-4835-A4DB-826E7A16EC3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 xmlns:a16="http://schemas.microsoft.com/office/drawing/2014/main" id="{25A2E182-6962-4FBE-9FCC-A710B05B3D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pic>
        <p:nvPicPr>
          <p:cNvPr id="5" name="Picture 4">
            <a:extLst>
              <a:ext uri="{FF2B5EF4-FFF2-40B4-BE49-F238E27FC236}">
                <a16:creationId xmlns="" xmlns:a16="http://schemas.microsoft.com/office/drawing/2014/main" id="{59CFF850-BB24-4B68-8352-944D2791D1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 xmlns:a16="http://schemas.microsoft.com/office/drawing/2014/main" id="{78642539-B712-43EB-A9C0-9FEAA71B41A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 xmlns:a16="http://schemas.microsoft.com/office/drawing/2014/main" id="{5F2B0161-22B9-4796-95A2-85BF325393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 xmlns:a16="http://schemas.microsoft.com/office/drawing/2014/main" id="{A7663D00-E026-4733-9825-F46E134C286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 xmlns:a16="http://schemas.microsoft.com/office/drawing/2014/main" id="{03E6E456-ADA1-419A-9CC0-CFD8446123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 xmlns:a16="http://schemas.microsoft.com/office/drawing/2014/main" id="{28014292-DCDA-4176-A4D8-68339ADE75B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 xmlns:a16="http://schemas.microsoft.com/office/drawing/2014/main" id="{66F56F40-C9C3-47B6-8497-B6686D19CDD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4D37DBD-332D-4265-B6EF-059AC39031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pic>
        <p:nvPicPr>
          <p:cNvPr id="8" name="Picture 7">
            <a:extLst>
              <a:ext uri="{FF2B5EF4-FFF2-40B4-BE49-F238E27FC236}">
                <a16:creationId xmlns="" xmlns:a16="http://schemas.microsoft.com/office/drawing/2014/main" id="{17DAE6BF-ECDE-42E9-9B8E-2C613750D7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 xmlns:a16="http://schemas.microsoft.com/office/drawing/2014/main" id="{7FEC26BE-F199-46EC-A19E-FCCE9FD929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57BA3274-7AA2-4087-AE8F-51E23274D24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B9A89EA9-62C2-452C-AB91-562009967D9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 xmlns:a16="http://schemas.microsoft.com/office/drawing/2014/main" id="{E2F37F28-D403-4724-8AA8-0E100DC7F8B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 xmlns:a16="http://schemas.microsoft.com/office/drawing/2014/main" id="{42BB9323-60F1-4F8A-9579-FA7E1066DBA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 xmlns:a16="http://schemas.microsoft.com/office/drawing/2014/main" id="{CF86FEE5-C275-42D2-985A-2FB6D7E9F9A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 xmlns:a16="http://schemas.microsoft.com/office/drawing/2014/main" id="{89D2ED19-7AC1-4C77-943E-80CA15941E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85204E8-1AB4-4326-AF4A-B52AA9782E3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 xmlns:a16="http://schemas.microsoft.com/office/drawing/2014/main" id="{848028B6-8D0C-41F0-A1EC-82486C9066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 xmlns:a16="http://schemas.microsoft.com/office/drawing/2014/main" id="{1C2CEE16-8168-46A9-8871-7350854AFA7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 xmlns:a16="http://schemas.microsoft.com/office/drawing/2014/main" id="{32683760-7A75-4DEF-AFC1-C85634B876B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 xmlns:a16="http://schemas.microsoft.com/office/drawing/2014/main" id="{BF20785D-6DA1-4966-901A-488BD3D906B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 xmlns:a16="http://schemas.microsoft.com/office/drawing/2014/main" id="{1BCAF0A2-6801-4CE6-9A9A-2F112C86396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 xmlns:a16="http://schemas.microsoft.com/office/drawing/2014/main" id="{75219474-B3B7-4CF5-9B4A-DA70FEBABE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 xmlns:a16="http://schemas.microsoft.com/office/drawing/2014/main" id="{DBFA55EB-8393-4A23-91B7-B251D2740B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8171472A-BAC3-456A-A53F-3351D4785E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 xmlns:a16="http://schemas.microsoft.com/office/drawing/2014/main" id="{508B0317-559F-472C-B452-0762ADEBE61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 xmlns:a16="http://schemas.microsoft.com/office/drawing/2014/main" id="{A8946513-EDFF-42C5-BD5B-A78804091C0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 xmlns:a16="http://schemas.microsoft.com/office/drawing/2014/main" id="{F202D144-3BC7-4CBD-B293-2F2A1E0E0A1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 xmlns:a16="http://schemas.microsoft.com/office/drawing/2014/main" id="{32BB0954-A7F2-4076-B7F7-C4C87C879DA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 xmlns:a16="http://schemas.microsoft.com/office/drawing/2014/main" id="{46BA6B13-68C6-4FCA-A347-5E0A6F504B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 xmlns:a16="http://schemas.microsoft.com/office/drawing/2014/main" id="{BC0B3649-1063-43D7-A33F-88F0F2A922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 xmlns:a16="http://schemas.microsoft.com/office/drawing/2014/main" id="{37185685-2B20-4E3E-9E0D-704549993D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 xmlns:a16="http://schemas.microsoft.com/office/drawing/2014/main" id="{BEF4F3B9-3B81-404B-9279-18DE7F1211E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 xmlns:a16="http://schemas.microsoft.com/office/drawing/2014/main" id="{E9AC9E31-936A-49F5-A50F-8088B64B628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 xmlns:a16="http://schemas.microsoft.com/office/drawing/2014/main" id="{E366F6DA-EF6B-4640-A09E-7F38EC70639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 xmlns:a16="http://schemas.microsoft.com/office/drawing/2014/main" id="{E0AC41A4-2200-4B69-94D9-695BFB1864D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 xmlns:a16="http://schemas.microsoft.com/office/drawing/2014/main" id="{5BE9578C-9DE1-416D-B514-6D6AB39C5B0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52539951-7F30-49FD-B588-F90FF7635E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 xmlns:a16="http://schemas.microsoft.com/office/drawing/2014/main" id="{A8A24A56-13D3-49CB-B49F-3FE2C15194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 xmlns:a16="http://schemas.microsoft.com/office/drawing/2014/main" id="{B7E42E69-A794-4DA2-8F3A-60D7377611C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096013B-DA4A-4AE3-8CAF-53C938844DF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 xmlns:a16="http://schemas.microsoft.com/office/drawing/2014/main" id="{794BD75D-1A96-4EFD-A546-38F496D3788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 xmlns:a16="http://schemas.microsoft.com/office/drawing/2014/main" id="{1DE14802-599B-43D6-A3A1-5BAFCD97D52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 xmlns:a16="http://schemas.microsoft.com/office/drawing/2014/main" id="{16729DAB-0410-4657-AAC3-AB3DE269DF9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 xmlns:a16="http://schemas.microsoft.com/office/drawing/2014/main" id="{9A752F8B-07E6-4E65-A7E7-E00EE75A67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 xmlns:a16="http://schemas.microsoft.com/office/drawing/2014/main" id="{F035BAAB-E50D-46FB-B857-205033FE0E1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 xmlns:a16="http://schemas.microsoft.com/office/drawing/2014/main" id="{77114053-426F-4C45-B6EC-DE64AB2E016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7056784">
                  <a:extLst>
                    <a:ext uri="{9D8B030D-6E8A-4147-A177-3AD203B41FA5}">
                      <a16:colId xmlns="" xmlns:a16="http://schemas.microsoft.com/office/drawing/2014/main"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pic>
        <p:nvPicPr>
          <p:cNvPr id="8" name="Picture 7">
            <a:extLst>
              <a:ext uri="{FF2B5EF4-FFF2-40B4-BE49-F238E27FC236}">
                <a16:creationId xmlns="" xmlns:a16="http://schemas.microsoft.com/office/drawing/2014/main" id="{400BDB21-8205-4137-B6E5-08ED3722AA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 xmlns:a16="http://schemas.microsoft.com/office/drawing/2014/main" val="20000"/>
                    </a:ext>
                  </a:extLst>
                </a:gridCol>
                <a:gridCol w="2270114">
                  <a:extLst>
                    <a:ext uri="{9D8B030D-6E8A-4147-A177-3AD203B41FA5}">
                      <a16:colId xmlns="" xmlns:a16="http://schemas.microsoft.com/office/drawing/2014/main" val="20001"/>
                    </a:ext>
                  </a:extLst>
                </a:gridCol>
                <a:gridCol w="5428534">
                  <a:extLst>
                    <a:ext uri="{9D8B030D-6E8A-4147-A177-3AD203B41FA5}">
                      <a16:colId xmlns=""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 xmlns:a16="http://schemas.microsoft.com/office/drawing/2014/main"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38C4159-6EF4-4F81-B96F-610641B4DA3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40E3735F-FB70-4CCC-B843-12E37431C3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 xmlns:a16="http://schemas.microsoft.com/office/drawing/2014/main" id="{DF919012-497A-43FB-BE98-7C9445B677F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 xmlns:a16="http://schemas.microsoft.com/office/drawing/2014/main" id="{376A40D3-BDBE-40ED-8E56-15C49E3DE9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5" name="Picture 4">
            <a:extLst>
              <a:ext uri="{FF2B5EF4-FFF2-40B4-BE49-F238E27FC236}">
                <a16:creationId xmlns="" xmlns:a16="http://schemas.microsoft.com/office/drawing/2014/main" id="{85F2128D-EAE6-44FF-BD45-4485ECE0175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 xmlns:a16="http://schemas.microsoft.com/office/drawing/2014/main" id="{8C6F0AA9-06F7-4616-8274-510A824F6E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 xmlns:a16="http://schemas.microsoft.com/office/drawing/2014/main" val="20000"/>
                    </a:ext>
                  </a:extLst>
                </a:gridCol>
                <a:gridCol w="1368152">
                  <a:extLst>
                    <a:ext uri="{9D8B030D-6E8A-4147-A177-3AD203B41FA5}">
                      <a16:colId xmlns="" xmlns:a16="http://schemas.microsoft.com/office/drawing/2014/main" val="20001"/>
                    </a:ext>
                  </a:extLst>
                </a:gridCol>
                <a:gridCol w="8136904">
                  <a:extLst>
                    <a:ext uri="{9D8B030D-6E8A-4147-A177-3AD203B41FA5}">
                      <a16:colId xmlns="" xmlns:a16="http://schemas.microsoft.com/office/drawing/2014/main"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 xmlns:a16="http://schemas.microsoft.com/office/drawing/2014/main"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 xmlns:a16="http://schemas.microsoft.com/office/drawing/2014/main"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SELECT, INSERT,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 xmlns:a16="http://schemas.microsoft.com/office/drawing/2014/main"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B5C1FD02-D961-4CAF-BF5C-47309320BD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 xmlns:p14="http://schemas.microsoft.com/office/powerpoint/2010/main"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 xmlns:a16="http://schemas.microsoft.com/office/drawing/2014/main"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06574" y="3645024"/>
            <a:ext cx="5113797" cy="1931155"/>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751390" y="2132856"/>
            <a:ext cx="3816226" cy="2821057"/>
          </a:xfrm>
          <a:prstGeom prst="rect">
            <a:avLst/>
          </a:prstGeom>
        </p:spPr>
      </p:pic>
    </p:spTree>
    <p:extLst>
      <p:ext uri="{BB962C8B-B14F-4D97-AF65-F5344CB8AC3E}">
        <p14:creationId xmlns=""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916832"/>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VS DBMS</a:t>
            </a:r>
          </a:p>
        </p:txBody>
      </p:sp>
    </p:spTree>
    <p:extLst>
      <p:ext uri="{BB962C8B-B14F-4D97-AF65-F5344CB8AC3E}">
        <p14:creationId xmlns="" xmlns:p14="http://schemas.microsoft.com/office/powerpoint/2010/main" val="36495155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F24E983-0C73-4002-AA14-199E8763DD6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a:t>
            </a:r>
            <a:r>
              <a:rPr lang="en-US" sz="4800" dirty="0" smtClean="0">
                <a:latin typeface="Segoe UI Light" panose="020B0502040204020203" pitchFamily="34" charset="0"/>
                <a:cs typeface="Segoe UI Light" panose="020B0502040204020203" pitchFamily="34" charset="0"/>
              </a:rPr>
              <a:t>in </a:t>
            </a:r>
            <a:r>
              <a:rPr lang="en-US" sz="4800" dirty="0" smtClean="0">
                <a:latin typeface="Segoe UI Light" panose="020B0502040204020203" pitchFamily="34" charset="0"/>
                <a:cs typeface="Segoe UI Light" panose="020B0502040204020203" pitchFamily="34" charset="0"/>
              </a:rPr>
              <a:t>databases</a:t>
            </a:r>
            <a:endParaRPr lang="en-IN" sz="48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B3E96E4-8532-4FFA-8020-A53D8FBA2F2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Introduction to 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t>
            </a:r>
            <a:r>
              <a:rPr lang="en-US" dirty="0" smtClean="0">
                <a:latin typeface="Palatino Linotype" pitchFamily="18" charset="0"/>
              </a:rPr>
              <a:t>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9" name="Rectangle 8"/>
          <p:cNvSpPr/>
          <p:nvPr/>
        </p:nvSpPr>
        <p:spPr>
          <a:xfrm>
            <a:off x="550590" y="2276872"/>
            <a:ext cx="10945216" cy="1477328"/>
          </a:xfrm>
          <a:prstGeom prst="rect">
            <a:avLst/>
          </a:prstGeom>
        </p:spPr>
        <p:txBody>
          <a:bodyPr wrap="square">
            <a:spAutoFit/>
          </a:bodyPr>
          <a:lstStyle/>
          <a:p>
            <a:r>
              <a:rPr lang="en-US" b="1" dirty="0" smtClean="0">
                <a:latin typeface="Palatino Linotype" pitchFamily="18" charset="0"/>
              </a:rPr>
              <a:t>Physical Database Schema</a:t>
            </a:r>
            <a:r>
              <a:rPr lang="en-US" dirty="0" smtClean="0">
                <a:latin typeface="Palatino Linotype" pitchFamily="18" charset="0"/>
              </a:rPr>
              <a:t> − This schema pertains to the actual storage of data and its form of storage like files, indices, etc. It defines how the data will be stored in a secondary storage</a:t>
            </a:r>
            <a:r>
              <a:rPr lang="en-US" dirty="0" smtClean="0">
                <a:latin typeface="Palatino Linotype" pitchFamily="18" charset="0"/>
              </a:rPr>
              <a:t>.</a:t>
            </a:r>
          </a:p>
          <a:p>
            <a:endParaRPr lang="en-US" dirty="0" smtClean="0">
              <a:latin typeface="Palatino Linotype" pitchFamily="18" charset="0"/>
            </a:endParaRPr>
          </a:p>
          <a:p>
            <a:r>
              <a:rPr lang="en-US" b="1" dirty="0" smtClean="0">
                <a:latin typeface="Palatino Linotype" pitchFamily="18" charset="0"/>
              </a:rPr>
              <a:t>Logical Database Schema</a:t>
            </a:r>
            <a:r>
              <a:rPr lang="en-US" dirty="0" smtClean="0">
                <a:latin typeface="Palatino Linotype" pitchFamily="18" charset="0"/>
              </a:rPr>
              <a:t> − This schema defines all the logical constraints that need to be applied on the data stored. It defines tables, views, and integrity constraints.</a:t>
            </a:r>
            <a:endParaRPr lang="en-US" dirty="0">
              <a:latin typeface="Palatino Linotype" pitchFamily="18" charset="0"/>
            </a:endParaRPr>
          </a:p>
        </p:txBody>
      </p:sp>
    </p:spTree>
    <p:extLst>
      <p:ext uri="{BB962C8B-B14F-4D97-AF65-F5344CB8AC3E}">
        <p14:creationId xmlns="" xmlns:p14="http://schemas.microsoft.com/office/powerpoint/2010/main"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7072C388-810E-4EFF-8299-4D32AC77918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2D8DDBE1-DF63-490E-9CDB-4429D1FD71E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CAFD7178-44B0-4F43-8D6D-045534FBB6F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 xmlns:a16="http://schemas.microsoft.com/office/drawing/2014/main" id="{D1A575DE-CDF1-4008-B624-F75F544C22F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 xmlns:a16="http://schemas.microsoft.com/office/drawing/2014/main" id="{A1AD6865-5F0A-4F87-9BCF-152775B3B12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3EDF457-75D6-4532-8FB9-35FCC90E8A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 xmlns:a16="http://schemas.microsoft.com/office/drawing/2014/main" id="{49C6A7B4-A916-426F-A9E3-532EDB6A9130}"/>
              </a:ext>
            </a:extLst>
          </p:cNvPr>
          <p:cNvGraphicFramePr>
            <a:graphicFrameLocks noGrp="1"/>
          </p:cNvGraphicFramePr>
          <p:nvPr>
            <p:extLst>
              <p:ext uri="{D42A27DB-BD31-4B8C-83A1-F6EECF244321}">
                <p14:modId xmlns=""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 xmlns:a16="http://schemas.microsoft.com/office/drawing/2014/main" val="4061340782"/>
                    </a:ext>
                  </a:extLst>
                </a:gridCol>
                <a:gridCol w="1595198">
                  <a:extLst>
                    <a:ext uri="{9D8B030D-6E8A-4147-A177-3AD203B41FA5}">
                      <a16:colId xmlns="" xmlns:a16="http://schemas.microsoft.com/office/drawing/2014/main" val="2464658650"/>
                    </a:ext>
                  </a:extLst>
                </a:gridCol>
                <a:gridCol w="1864925">
                  <a:extLst>
                    <a:ext uri="{9D8B030D-6E8A-4147-A177-3AD203B41FA5}">
                      <a16:colId xmlns="" xmlns:a16="http://schemas.microsoft.com/office/drawing/2014/main" val="1436439042"/>
                    </a:ext>
                  </a:extLst>
                </a:gridCol>
                <a:gridCol w="2662472">
                  <a:extLst>
                    <a:ext uri="{9D8B030D-6E8A-4147-A177-3AD203B41FA5}">
                      <a16:colId xmlns="" xmlns:a16="http://schemas.microsoft.com/office/drawing/2014/main" val="3706441884"/>
                    </a:ext>
                  </a:extLst>
                </a:gridCol>
                <a:gridCol w="1369975">
                  <a:extLst>
                    <a:ext uri="{9D8B030D-6E8A-4147-A177-3AD203B41FA5}">
                      <a16:colId xmlns=""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4552400"/>
                  </a:ext>
                </a:extLst>
              </a:tr>
            </a:tbl>
          </a:graphicData>
        </a:graphic>
      </p:graphicFrame>
      <p:sp>
        <p:nvSpPr>
          <p:cNvPr id="9" name="Rectangle 8">
            <a:extLst>
              <a:ext uri="{FF2B5EF4-FFF2-40B4-BE49-F238E27FC236}">
                <a16:creationId xmlns=""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1D8659D7-0567-4D9E-AB58-23E23162DCB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 xmlns:a16="http://schemas.microsoft.com/office/drawing/2014/main" id="{D72B9119-5FC2-4F7C-96C6-A64508AB718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 xmlns:a16="http://schemas.microsoft.com/office/drawing/2014/main" id="{56D7E4C6-32E7-41AE-B8AA-F6F8B88F06E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 xmlns:a16="http://schemas.microsoft.com/office/drawing/2014/main" id="{3E61B6E1-D566-43B8-B9D3-B3DC8494804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 xmlns:a16="http://schemas.microsoft.com/office/drawing/2014/main" id="{77B396DA-3ED0-479D-922C-D212F3F98C7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1F7C3862-F95A-4C44-844C-FBCBDC0E02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7DE44052-0844-4B2B-91C9-6EF5BFA8F9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pic>
        <p:nvPicPr>
          <p:cNvPr id="11" name="Picture 10">
            <a:extLst>
              <a:ext uri="{FF2B5EF4-FFF2-40B4-BE49-F238E27FC236}">
                <a16:creationId xmlns="" xmlns:a16="http://schemas.microsoft.com/office/drawing/2014/main" id="{61C7C3C2-11F5-4B71-8D00-DF899DE4F6B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pic>
        <p:nvPicPr>
          <p:cNvPr id="9" name="Picture 8">
            <a:extLst>
              <a:ext uri="{FF2B5EF4-FFF2-40B4-BE49-F238E27FC236}">
                <a16:creationId xmlns="" xmlns:a16="http://schemas.microsoft.com/office/drawing/2014/main" id="{51F15903-7131-4521-B6BA-B322D5F60E0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pic>
        <p:nvPicPr>
          <p:cNvPr id="5" name="Picture 4">
            <a:extLst>
              <a:ext uri="{FF2B5EF4-FFF2-40B4-BE49-F238E27FC236}">
                <a16:creationId xmlns="" xmlns:a16="http://schemas.microsoft.com/office/drawing/2014/main" id="{DBE4CB3E-7F3C-4259-81E5-8BD40236FFF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 xmlns:a16="http://schemas.microsoft.com/office/drawing/2014/main" id="{00FC94D8-2D2E-4D2D-B0EB-2AF5D6920CF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 xmlns:a16="http://schemas.microsoft.com/office/drawing/2014/main" id="{F8CEF67C-92DC-40C7-B77D-4142F4E969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 xmlns:a16="http://schemas.microsoft.com/office/drawing/2014/main" id="{FF09E5FE-948D-4A94-8487-FDA16CE1D69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 xmlns:a16="http://schemas.microsoft.com/office/drawing/2014/main" id="{55F0B0FB-5BCE-4D37-8DCE-6DD2BC9FF37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 xmlns:a16="http://schemas.microsoft.com/office/drawing/2014/main" id="{44DD2A8F-1D0F-4CD4-B7F3-F58BB11AFA2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 xmlns:a16="http://schemas.microsoft.com/office/drawing/2014/main" id="{868D0D17-D31F-41B1-A04A-D8DB5455083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 xmlns:a16="http://schemas.microsoft.com/office/drawing/2014/main" id="{E766C70F-8632-4217-A325-3B5410D1DE2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 xmlns:a16="http://schemas.microsoft.com/office/drawing/2014/main" id="{DBED173B-77BF-44E7-8B6E-6551F368DF1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 xmlns:a16="http://schemas.microsoft.com/office/drawing/2014/main" id="{EE013B45-59AE-4CF5-A580-8C6552655E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 xmlns:a16="http://schemas.microsoft.com/office/drawing/2014/main" id="{1FC28C04-2FC9-4B21-92F9-9D64484A8A0A}"/>
              </a:ext>
            </a:extLst>
          </p:cNvPr>
          <p:cNvGraphicFramePr>
            <a:graphicFrameLocks noGrp="1"/>
          </p:cNvGraphicFramePr>
          <p:nvPr>
            <p:extLst>
              <p:ext uri="{D42A27DB-BD31-4B8C-83A1-F6EECF244321}">
                <p14:modId xmlns=""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 xmlns:a16="http://schemas.microsoft.com/office/drawing/2014/main" val="20000"/>
                    </a:ext>
                  </a:extLst>
                </a:gridCol>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8" name="Table 7">
            <a:extLst>
              <a:ext uri="{FF2B5EF4-FFF2-40B4-BE49-F238E27FC236}">
                <a16:creationId xmlns="" xmlns:a16="http://schemas.microsoft.com/office/drawing/2014/main" id="{524FFB51-C6E2-4993-8DD9-6E925F171704}"/>
              </a:ext>
            </a:extLst>
          </p:cNvPr>
          <p:cNvGraphicFramePr>
            <a:graphicFrameLocks noGrp="1"/>
          </p:cNvGraphicFramePr>
          <p:nvPr>
            <p:extLst>
              <p:ext uri="{D42A27DB-BD31-4B8C-83A1-F6EECF244321}">
                <p14:modId xmlns=""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 xmlns:a16="http://schemas.microsoft.com/office/drawing/2014/main" val="20001"/>
                    </a:ext>
                  </a:extLst>
                </a:gridCol>
                <a:gridCol w="497373">
                  <a:extLst>
                    <a:ext uri="{9D8B030D-6E8A-4147-A177-3AD203B41FA5}">
                      <a16:colId xmlns="" xmlns:a16="http://schemas.microsoft.com/office/drawing/2014/main" val="20002"/>
                    </a:ext>
                  </a:extLst>
                </a:gridCol>
                <a:gridCol w="497373">
                  <a:extLst>
                    <a:ext uri="{9D8B030D-6E8A-4147-A177-3AD203B41FA5}">
                      <a16:colId xmlns="" xmlns:a16="http://schemas.microsoft.com/office/drawing/2014/main" val="20003"/>
                    </a:ext>
                  </a:extLst>
                </a:gridCol>
                <a:gridCol w="497373">
                  <a:extLst>
                    <a:ext uri="{9D8B030D-6E8A-4147-A177-3AD203B41FA5}">
                      <a16:colId xmlns="" xmlns:a16="http://schemas.microsoft.com/office/drawing/2014/main" val="20004"/>
                    </a:ext>
                  </a:extLst>
                </a:gridCol>
                <a:gridCol w="497373">
                  <a:extLst>
                    <a:ext uri="{9D8B030D-6E8A-4147-A177-3AD203B41FA5}">
                      <a16:colId xmlns="" xmlns:a16="http://schemas.microsoft.com/office/drawing/2014/main" val="20005"/>
                    </a:ext>
                  </a:extLst>
                </a:gridCol>
                <a:gridCol w="497373">
                  <a:extLst>
                    <a:ext uri="{9D8B030D-6E8A-4147-A177-3AD203B41FA5}">
                      <a16:colId xmlns="" xmlns:a16="http://schemas.microsoft.com/office/drawing/2014/main" val="20006"/>
                    </a:ext>
                  </a:extLst>
                </a:gridCol>
                <a:gridCol w="497373">
                  <a:extLst>
                    <a:ext uri="{9D8B030D-6E8A-4147-A177-3AD203B41FA5}">
                      <a16:colId xmlns="" xmlns:a16="http://schemas.microsoft.com/office/drawing/2014/main" val="20007"/>
                    </a:ext>
                  </a:extLst>
                </a:gridCol>
                <a:gridCol w="497373">
                  <a:extLst>
                    <a:ext uri="{9D8B030D-6E8A-4147-A177-3AD203B41FA5}">
                      <a16:colId xmlns="" xmlns:a16="http://schemas.microsoft.com/office/drawing/2014/main" val="20008"/>
                    </a:ext>
                  </a:extLst>
                </a:gridCol>
                <a:gridCol w="497373">
                  <a:extLst>
                    <a:ext uri="{9D8B030D-6E8A-4147-A177-3AD203B41FA5}">
                      <a16:colId xmlns="" xmlns:a16="http://schemas.microsoft.com/office/drawing/2014/main" val="20009"/>
                    </a:ext>
                  </a:extLst>
                </a:gridCol>
                <a:gridCol w="497373">
                  <a:extLst>
                    <a:ext uri="{9D8B030D-6E8A-4147-A177-3AD203B41FA5}">
                      <a16:colId xmlns="" xmlns:a16="http://schemas.microsoft.com/office/drawing/2014/main" val="20010"/>
                    </a:ext>
                  </a:extLst>
                </a:gridCol>
                <a:gridCol w="1983256">
                  <a:extLst>
                    <a:ext uri="{9D8B030D-6E8A-4147-A177-3AD203B41FA5}">
                      <a16:colId xmlns=""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Footer Placeholder 2">
            <a:extLst>
              <a:ext uri="{FF2B5EF4-FFF2-40B4-BE49-F238E27FC236}">
                <a16:creationId xmlns=""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pic>
        <p:nvPicPr>
          <p:cNvPr id="4" name="Picture 3">
            <a:extLst>
              <a:ext uri="{FF2B5EF4-FFF2-40B4-BE49-F238E27FC236}">
                <a16:creationId xmlns="" xmlns:a16="http://schemas.microsoft.com/office/drawing/2014/main" id="{361872CA-52F5-482F-9ACC-E5430DCC16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AF4AF2B8-FDF4-46EC-9799-C9C28E875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 xmlns:a16="http://schemas.microsoft.com/office/drawing/2014/main" id="{AD3723FC-4D13-4047-818F-B839F19BC55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9E75663-51A9-4FAB-B301-C310C91CF8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 xmlns:a16="http://schemas.microsoft.com/office/drawing/2014/main" id="{C1EDA9AA-4740-4FE6-A791-91E021494DA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 xmlns:p14="http://schemas.microsoft.com/office/powerpoint/2010/main"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 xmlns:a16="http://schemas.microsoft.com/office/drawing/2014/main" id="{AA9F3A02-6E9E-41AC-B5ED-CD5598DF852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AE2FBE25-4382-4D9A-B478-19BC61C8AB8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50781</TotalTime>
  <Words>48774</Words>
  <Application>Microsoft Office PowerPoint</Application>
  <PresentationFormat>Custom</PresentationFormat>
  <Paragraphs>6616</Paragraphs>
  <Slides>619</Slides>
  <Notes>30</Notes>
  <HiddenSlides>80</HiddenSlides>
  <MMClips>0</MMClips>
  <ScaleCrop>false</ScaleCrop>
  <HeadingPairs>
    <vt:vector size="4" baseType="variant">
      <vt:variant>
        <vt:lpstr>Theme</vt:lpstr>
      </vt:variant>
      <vt:variant>
        <vt:i4>1</vt:i4>
      </vt:variant>
      <vt:variant>
        <vt:lpstr>Slide Titles</vt:lpstr>
      </vt:variant>
      <vt:variant>
        <vt:i4>619</vt:i4>
      </vt:variant>
    </vt:vector>
  </HeadingPairs>
  <TitlesOfParts>
    <vt:vector size="620"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2671</cp:revision>
  <dcterms:created xsi:type="dcterms:W3CDTF">2019-04-24T09:11:59Z</dcterms:created>
  <dcterms:modified xsi:type="dcterms:W3CDTF">2020-06-02T04:28:24Z</dcterms:modified>
</cp:coreProperties>
</file>